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AEF730ED-A308-494C-AB36-F2594BAF1DE0}"/>
    <pc:docChg chg="custSel modSld">
      <pc:chgData name="Narelle Wheaton" userId="6e1b2b30-480e-4f91-806b-6735d5b9e446" providerId="ADAL" clId="{AEF730ED-A308-494C-AB36-F2594BAF1DE0}" dt="2023-07-26T02:12:48.220" v="23" actId="20577"/>
      <pc:docMkLst>
        <pc:docMk/>
      </pc:docMkLst>
      <pc:sldChg chg="modSp mod">
        <pc:chgData name="Narelle Wheaton" userId="6e1b2b30-480e-4f91-806b-6735d5b9e446" providerId="ADAL" clId="{AEF730ED-A308-494C-AB36-F2594BAF1DE0}" dt="2023-07-26T02:12:27.622" v="18" actId="1076"/>
        <pc:sldMkLst>
          <pc:docMk/>
          <pc:sldMk cId="3957473281" sldId="256"/>
        </pc:sldMkLst>
        <pc:spChg chg="mod">
          <ac:chgData name="Narelle Wheaton" userId="6e1b2b30-480e-4f91-806b-6735d5b9e446" providerId="ADAL" clId="{AEF730ED-A308-494C-AB36-F2594BAF1DE0}" dt="2023-07-26T02:12:27.622" v="18" actId="1076"/>
          <ac:spMkLst>
            <pc:docMk/>
            <pc:sldMk cId="3957473281" sldId="256"/>
            <ac:spMk id="3" creationId="{26D0A6F0-42F4-4723-9F49-3B02F33BF591}"/>
          </ac:spMkLst>
        </pc:spChg>
      </pc:sldChg>
      <pc:sldChg chg="modSp mod">
        <pc:chgData name="Narelle Wheaton" userId="6e1b2b30-480e-4f91-806b-6735d5b9e446" providerId="ADAL" clId="{AEF730ED-A308-494C-AB36-F2594BAF1DE0}" dt="2023-07-26T02:12:36.355" v="20" actId="1076"/>
        <pc:sldMkLst>
          <pc:docMk/>
          <pc:sldMk cId="618700208" sldId="257"/>
        </pc:sldMkLst>
        <pc:spChg chg="mod">
          <ac:chgData name="Narelle Wheaton" userId="6e1b2b30-480e-4f91-806b-6735d5b9e446" providerId="ADAL" clId="{AEF730ED-A308-494C-AB36-F2594BAF1DE0}" dt="2023-07-26T02:12:36.355" v="20" actId="1076"/>
          <ac:spMkLst>
            <pc:docMk/>
            <pc:sldMk cId="618700208" sldId="257"/>
            <ac:spMk id="3" creationId="{26D0A6F0-42F4-4723-9F49-3B02F33BF591}"/>
          </ac:spMkLst>
        </pc:spChg>
      </pc:sldChg>
      <pc:sldChg chg="modSp mod">
        <pc:chgData name="Narelle Wheaton" userId="6e1b2b30-480e-4f91-806b-6735d5b9e446" providerId="ADAL" clId="{AEF730ED-A308-494C-AB36-F2594BAF1DE0}" dt="2023-07-26T02:12:41.628" v="21" actId="1076"/>
        <pc:sldMkLst>
          <pc:docMk/>
          <pc:sldMk cId="4280020780" sldId="259"/>
        </pc:sldMkLst>
        <pc:spChg chg="mod">
          <ac:chgData name="Narelle Wheaton" userId="6e1b2b30-480e-4f91-806b-6735d5b9e446" providerId="ADAL" clId="{AEF730ED-A308-494C-AB36-F2594BAF1DE0}" dt="2023-07-26T02:12:41.628" v="21" actId="1076"/>
          <ac:spMkLst>
            <pc:docMk/>
            <pc:sldMk cId="4280020780" sldId="259"/>
            <ac:spMk id="3" creationId="{26D0A6F0-42F4-4723-9F49-3B02F33BF591}"/>
          </ac:spMkLst>
        </pc:spChg>
      </pc:sldChg>
      <pc:sldChg chg="modSp mod">
        <pc:chgData name="Narelle Wheaton" userId="6e1b2b30-480e-4f91-806b-6735d5b9e446" providerId="ADAL" clId="{AEF730ED-A308-494C-AB36-F2594BAF1DE0}" dt="2023-07-26T02:12:48.220" v="23" actId="20577"/>
        <pc:sldMkLst>
          <pc:docMk/>
          <pc:sldMk cId="3752367174" sldId="260"/>
        </pc:sldMkLst>
        <pc:spChg chg="mod">
          <ac:chgData name="Narelle Wheaton" userId="6e1b2b30-480e-4f91-806b-6735d5b9e446" providerId="ADAL" clId="{AEF730ED-A308-494C-AB36-F2594BAF1DE0}" dt="2023-07-26T02:12:48.220" v="23" actId="20577"/>
          <ac:spMkLst>
            <pc:docMk/>
            <pc:sldMk cId="3752367174" sldId="260"/>
            <ac:spMk id="3" creationId="{26D0A6F0-42F4-4723-9F49-3B02F33BF59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5C0C1-77F9-42B3-B0AD-2AD8013A28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93A2839-79E4-4646-985C-6FC82EB969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A0C302-CC8D-45FC-99F0-279FA0AA4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0A8FB-CC23-4C16-93CF-AE1F14F30902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47611C-9DDA-43CE-8738-198DDAA9F0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2A4476-6AED-4F18-9828-9328ECF0F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CE604-0A18-4355-B10A-70D0CFD1A6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176917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35BF2D-8532-4314-883E-A55C2F222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1AA3CB8-C85B-43FB-86E0-471D28DE27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B59C57-76E3-44EB-A35F-8F4297AE8D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0A8FB-CC23-4C16-93CF-AE1F14F30902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33F314-F09F-4625-8A27-B3C7EB7C7A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4F9100-44FD-4AA8-A609-2308139E2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CE604-0A18-4355-B10A-70D0CFD1A6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510626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76C24CF-AFDE-4D7F-BAD6-6427F9A549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EC74150-4938-402F-B682-E567012845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239947-EA1B-43AB-9E34-E9C2929263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0A8FB-CC23-4C16-93CF-AE1F14F30902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E6DA7C-B736-49F8-8893-FBF0CF2B4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D80D75-1993-4F54-B93F-12497CA0F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CE604-0A18-4355-B10A-70D0CFD1A6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48499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EEEA9-26DE-44E4-9375-1F511D53EE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A02C1A-9329-499D-A7CD-E45C154C55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D739B6-D853-4883-B899-2A5DF44D20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0A8FB-CC23-4C16-93CF-AE1F14F30902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8674E-12E1-4F7E-859E-6800F23CB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A1D194-3064-4E86-AD42-CE556CAF5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CE604-0A18-4355-B10A-70D0CFD1A6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55114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0493DE-1E4E-4942-8ABB-E7C3D09376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6A0D63-EBEE-4B1A-AE01-CCBAEB07B9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8744EE-A86A-4122-A761-3DF6BF42CD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0A8FB-CC23-4C16-93CF-AE1F14F30902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86D8D6-3F6B-431E-B648-A3C4E7F23C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7C3CF4-3DE1-495E-8DC8-E4D180CBBD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CE604-0A18-4355-B10A-70D0CFD1A6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74492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C46D22-5232-47D8-9409-E7B24F13E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C18363-951B-4F5C-AAF8-5D7499FE5A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B3F34A-7C48-460B-BFC2-2B0C54EDC2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9EA645-67A0-4C05-B6C9-4CB7532CD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0A8FB-CC23-4C16-93CF-AE1F14F30902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FDDF2A-DC4C-43C7-AF40-7DDA4808B6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B6D584-C73B-4472-9F08-E260D9B8E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CE604-0A18-4355-B10A-70D0CFD1A6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41202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2C54E0-E0B7-493E-A351-0940D8A296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9C43BE-7D51-4EC7-B4D7-244533C0FB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39B8B1-50E2-4F45-A786-C29A94E7A4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93A4B3F-BC33-4B5A-B5B9-EBC0A52826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C9E9CF3-7F1D-4913-807C-6F8553FB39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105D2E8-1FD8-4F0F-96CB-3A5F2183A9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0A8FB-CC23-4C16-93CF-AE1F14F30902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E0AB36-6E3B-4B7A-BCF3-89E91E4715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EF5F1C1-A8A3-4FCE-A6B7-AC8917494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CE604-0A18-4355-B10A-70D0CFD1A6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21124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6F02F1-6D9F-47CD-9440-3D09B3B14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1C4440-5186-43C9-83F6-6498D6C7A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0A8FB-CC23-4C16-93CF-AE1F14F30902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FDB56D-F9A4-481F-9335-C7FD84D269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E16C9F7-35EC-462B-9660-CA0020CD60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CE604-0A18-4355-B10A-70D0CFD1A6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20180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67131B9-1806-4210-BB60-4AF0EF2930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0A8FB-CC23-4C16-93CF-AE1F14F30902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4B3D61-BEDE-4C6C-8E52-ADF07C9C40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6B644B-F3B9-4687-A5C9-F084E349E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CE604-0A18-4355-B10A-70D0CFD1A6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4396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675D4E-A19E-4899-A4DC-60196AFB54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AE1EC3-033B-4AE8-A45E-95CCF440BB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CC6CD4-D8C3-4115-A626-C2ABD137FA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BF5273-808A-4632-A9D9-01C5DD5FD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0A8FB-CC23-4C16-93CF-AE1F14F30902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21AE0D-FF0D-41D7-8FCD-C93535B98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F1AB2A-03C6-4041-B460-5DD2B684EC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CE604-0A18-4355-B10A-70D0CFD1A6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5231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1CCA9-8F20-4606-B002-582CF2D51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CB212D9-6D8E-48BE-9F27-594DB973CB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36B41E-9703-4357-B794-3286E0907C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9106D1-9314-40B0-8B24-C02C23C659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0A8FB-CC23-4C16-93CF-AE1F14F30902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A1AB5A-8261-4A8C-8533-4434CDC7F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FF0670-843D-42C5-8CEC-DB3179549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CE604-0A18-4355-B10A-70D0CFD1A6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76392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21BB1F-D956-4F54-89F7-6784550BA0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88B282-5038-4B78-BA61-4889F3E0D8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0EE231-5E02-4061-AB3A-1CB30E92AE5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F0A8FB-CC23-4C16-93CF-AE1F14F30902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1DDB07-C569-4650-8D21-231803B258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A791B7-FBD7-4160-9459-B20B01A19C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6CE604-0A18-4355-B10A-70D0CFD1A6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90330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6D0A6F0-42F4-4723-9F49-3B02F33BF5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04405"/>
            <a:ext cx="9144000" cy="3849189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Full salvation, full salvation,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Lo! the fountain, opened wide,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Streams through every land and nation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From the Savior's wounded side!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Full salvation, full salvation,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Streams an endless crimson tide.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4732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6D0A6F0-42F4-4723-9F49-3B02F33BF5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16403"/>
            <a:ext cx="9144000" cy="3825194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the glorious revelation!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See the cleansing current flow,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Washing stains of condemnation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Whiter than the driven snow.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Full salvation, full salvation,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the rapturous bliss to know!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87002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6D0A6F0-42F4-4723-9F49-3B02F33BF5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12740"/>
            <a:ext cx="9144000" cy="389268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Love's resistless current sweeping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the regions deep within,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Thought and wish and senses keeping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Now, and every instant, clean.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Full salvation, full salvation,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From the guilt and power of sin.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1973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6D0A6F0-42F4-4723-9F49-3B02F33BF5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54082"/>
            <a:ext cx="9144000" cy="394983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Life immortal, Heaven descending,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Lo! my heart the Spirit's shrine;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God and man in oneness blending,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what fellowship is mine!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Full salvation, full salvation,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Raised in Christ to life divine.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00207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6D0A6F0-42F4-4723-9F49-3B02F33BF5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92182"/>
            <a:ext cx="9144000" cy="387363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Vers</a:t>
            </a: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</a:rPr>
              <a:t>e </a:t>
            </a:r>
            <a:r>
              <a:rPr lang="en-US" b="0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5.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Care and doubting, gloom and sorrow,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Fear and shame are mine no more;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Faith knows naught of dark tomorrow,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my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goes before.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Full salvation, full salvation,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Full and free forevermore.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5A36C37-332E-43EE-85B8-A08303801DEF}"/>
              </a:ext>
            </a:extLst>
          </p:cNvPr>
          <p:cNvSpPr txBox="1"/>
          <p:nvPr/>
        </p:nvSpPr>
        <p:spPr>
          <a:xfrm>
            <a:off x="428625" y="5797685"/>
            <a:ext cx="609600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sz="1100" b="0" i="0" u="none" strike="noStrike" dirty="0">
                <a:solidFill>
                  <a:schemeClr val="bg1"/>
                </a:solidFill>
                <a:effectLst/>
              </a:rPr>
              <a:t>Full salvation, full salvation</a:t>
            </a:r>
            <a:r>
              <a:rPr lang="en-AU" sz="1100" dirty="0">
                <a:solidFill>
                  <a:schemeClr val="bg1"/>
                </a:solidFill>
              </a:rPr>
              <a:t> </a:t>
            </a:r>
          </a:p>
          <a:p>
            <a:r>
              <a:rPr lang="en-AU" sz="1100" b="0" i="0" u="none" strike="noStrike" dirty="0">
                <a:solidFill>
                  <a:schemeClr val="bg1"/>
                </a:solidFill>
                <a:effectLst/>
              </a:rPr>
              <a:t>Francis </a:t>
            </a:r>
            <a:r>
              <a:rPr lang="en-AU" sz="1100" b="0" i="0" u="none" strike="noStrike" dirty="0" err="1">
                <a:solidFill>
                  <a:schemeClr val="bg1"/>
                </a:solidFill>
                <a:effectLst/>
              </a:rPr>
              <a:t>Bottome</a:t>
            </a:r>
            <a:r>
              <a:rPr lang="en-AU" sz="1100" b="0" i="0" u="none" strike="noStrike" dirty="0">
                <a:solidFill>
                  <a:schemeClr val="bg1"/>
                </a:solidFill>
                <a:effectLst/>
              </a:rPr>
              <a:t> (1823-1894)</a:t>
            </a:r>
          </a:p>
          <a:p>
            <a:r>
              <a:rPr lang="en-AU" sz="1100" dirty="0">
                <a:solidFill>
                  <a:schemeClr val="bg1"/>
                </a:solidFill>
              </a:rPr>
              <a:t>© The General of The Salvation Army </a:t>
            </a:r>
          </a:p>
        </p:txBody>
      </p:sp>
    </p:spTree>
    <p:extLst>
      <p:ext uri="{BB962C8B-B14F-4D97-AF65-F5344CB8AC3E}">
        <p14:creationId xmlns:p14="http://schemas.microsoft.com/office/powerpoint/2010/main" val="37523671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250</Words>
  <Application>Microsoft Office PowerPoint</Application>
  <PresentationFormat>Widescreen</PresentationFormat>
  <Paragraphs>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2022-06-30T07:33:54Z</dcterms:created>
  <dcterms:modified xsi:type="dcterms:W3CDTF">2023-07-26T02:12:55Z</dcterms:modified>
</cp:coreProperties>
</file>